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ba5af684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ba5af684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841de9e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841de9e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ba5af684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ba5af684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ba5af684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ba5af684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841de9ea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841de9ea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ba5af684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ba5af684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ba5af684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ba5af684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841de9e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841de9e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841de9e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841de9e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46617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300"/>
              <a:t>RELIQUM</a:t>
            </a:r>
            <a:endParaRPr sz="83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466650" y="4713600"/>
            <a:ext cx="22107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Автор: </a:t>
            </a:r>
            <a:r>
              <a:rPr b="1" lang="ru" sz="1800">
                <a:solidFill>
                  <a:schemeClr val="dk1"/>
                </a:solidFill>
              </a:rPr>
              <a:t>Михеев Максим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731600" y="1539150"/>
            <a:ext cx="14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 по Pygame</a:t>
            </a:r>
            <a:endParaRPr b="1" i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263525" y="2385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Несколько слов о коде</a:t>
            </a:r>
            <a:endParaRPr b="1"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2989275" y="924625"/>
            <a:ext cx="5298000" cy="3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main_stream.py - файл с главным циклом игры, к которому обращается main.py при запуске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Файлы с кодом рассортированы по тематическим блокам: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Код игры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Код меню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Вспомогательный код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00" y="924625"/>
            <a:ext cx="2479125" cy="38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Используемые в проекте технологии</a:t>
            </a:r>
            <a:endParaRPr b="1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Язык программирования Python, его библиотеки: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pygame - набор модулей для написания компьютерных игр.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pygame_gui - модуль для создания графических элементов для программ, написанных на pygame.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ru" sz="1900"/>
              <a:t>pyinstalle</a:t>
            </a:r>
            <a:r>
              <a:rPr lang="ru" sz="1900"/>
              <a:t>r - библиотека Python, которая позволяет создавать исполняемые файлы из файлов Python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Ноутбук, клавиатура и выход в интернет</a:t>
            </a:r>
            <a:endParaRPr sz="19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175" y="3259900"/>
            <a:ext cx="1790224" cy="17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Структура файлов приложения</a:t>
            </a:r>
            <a:endParaRPr b="1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75" y="1677950"/>
            <a:ext cx="8779674" cy="21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Графический интерфейс в игре</a:t>
            </a:r>
            <a:endParaRPr b="1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Все элементы графического интерфейса меню созданы с помощью библиотеки pygame_gui, ниже приведён пример кода их создания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2275150"/>
            <a:ext cx="7762651" cy="27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Окна игры и их особенности</a:t>
            </a:r>
            <a:endParaRPr b="1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253500" y="1467925"/>
            <a:ext cx="8637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В игре имеется 3 основных вида окон, за исключением игрового и паузы: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Главное мен</a:t>
            </a:r>
            <a:r>
              <a:rPr lang="ru" sz="1900"/>
              <a:t>ю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Окно настроек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Статистика</a:t>
            </a:r>
            <a:endParaRPr sz="19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750" y="1883800"/>
            <a:ext cx="5071750" cy="285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Окно настроек</a:t>
            </a:r>
            <a:endParaRPr b="1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87900" y="12198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/>
              <a:t>В окне настроек есть доступ к изменению громкости музыки в игре и в меню. При нажатии на кнопку сохранения изменяются следующие значения в приведенном ниже файле:</a:t>
            </a:r>
            <a:endParaRPr sz="19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766450"/>
            <a:ext cx="4248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375" y="2184150"/>
            <a:ext cx="4203974" cy="23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Окно статистики</a:t>
            </a:r>
            <a:endParaRPr b="1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87900" y="12709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/>
              <a:t>В окне статистики показываются топ 5 лучших забегов, сортировка которых происходит по максимуму поверженных врагов и по минимуму времени, затраченному на забег.</a:t>
            </a:r>
            <a:endParaRPr sz="19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4659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650" y="2925588"/>
            <a:ext cx="3350225" cy="16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Организация мира игры</a:t>
            </a:r>
            <a:endParaRPr b="1"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87900" y="12709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/>
              <a:t>Мир игры создан в приложении для создания 2D карт Tiled, в игру карта интегрирована как набор csv-уровней, которые последовательного отрисовываются и обрабатываются в зависимости от типа слоя и клетки:</a:t>
            </a:r>
            <a:endParaRPr sz="19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525" y="2305775"/>
            <a:ext cx="3874050" cy="27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234700" y="494525"/>
            <a:ext cx="93519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/>
              <a:t>Замысел игры, игровой процесс и управление</a:t>
            </a:r>
            <a:endParaRPr b="1"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0" y="1180625"/>
            <a:ext cx="4960200" cy="3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Основная цель игры, уничтожить всех 17 монстров.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/>
              <a:t>После убийства 16 летающих глаз открывается дверь к локации с боссом, переход туда осуществляется путём подхода к двери и нажатием на кнопку T, оповещение об этом появится справа внизу.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/>
              <a:t>Перемещение игрока происходит на стрелки. Игрок может атаковать оружием на Z и магией на X. Смена оружии и магии происходит на кнопки Q и E соответственно.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900"/>
              <a:t>Существует магия огня и лечения, также у игрока есть топор и копьё.</a:t>
            </a:r>
            <a:endParaRPr sz="19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300" y="880675"/>
            <a:ext cx="38862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650" y="2166850"/>
            <a:ext cx="4144474" cy="23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